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7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Math Grade 7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extend previous knowledge of sets and subsets using a visual representation to describe relationships between sets of rational numbers.[7.2A]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π as the ratio of the circumference of a circle to its diameter.[7.5B]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6844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mathematical and real-world problems involving similar shape and scale drawings</a:t>
            </a:r>
            <a:r>
              <a:rPr lang="en-US" dirty="0" smtClean="0"/>
              <a:t>.[</a:t>
            </a:r>
            <a:r>
              <a:rPr lang="en-US" dirty="0"/>
              <a:t>7.5C]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66519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sample spaces for simple and compound events using lists and tree diagrams</a:t>
            </a:r>
            <a:r>
              <a:rPr lang="en-US" dirty="0" smtClean="0"/>
              <a:t>. [</a:t>
            </a:r>
            <a:r>
              <a:rPr lang="en-US" dirty="0"/>
              <a:t>7.6A]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434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select and use different simulations to represent simple and compound events with and without technology</a:t>
            </a:r>
            <a:r>
              <a:rPr lang="en-US" dirty="0" smtClean="0"/>
              <a:t>. [</a:t>
            </a:r>
            <a:r>
              <a:rPr lang="en-US" dirty="0"/>
              <a:t>7.6B]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1817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predictions and determine solutions using experimental data for simple and compound events.[7.6C]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349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predictions and determine solutions using theoretical probability for simple and compound events</a:t>
            </a:r>
            <a:r>
              <a:rPr lang="en-US" dirty="0" smtClean="0"/>
              <a:t>. [</a:t>
            </a:r>
            <a:r>
              <a:rPr lang="en-US" dirty="0"/>
              <a:t>7.6D]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8108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find the probabilities of a simple event and its complement and describe the relationship between the two</a:t>
            </a:r>
            <a:r>
              <a:rPr lang="en-US" dirty="0" smtClean="0"/>
              <a:t>. [</a:t>
            </a:r>
            <a:r>
              <a:rPr lang="en-US" dirty="0"/>
              <a:t>7.6E]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3344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data from a random sample to make inferences about a population.[7.6F]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8813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solve problems using data represented in bar graphs, dot plots, and circle graphs, including part-to-whole and part-to-part comparisons and equivalents.[7.6G]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32635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problems using qualitative and quantitative predictions and comparisons from simple experiments</a:t>
            </a:r>
            <a:r>
              <a:rPr lang="en-US" dirty="0" smtClean="0"/>
              <a:t>. [</a:t>
            </a:r>
            <a:r>
              <a:rPr lang="en-US" dirty="0"/>
              <a:t>7.6H]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719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add, subtract, multiply, and divide rational numbers fluently</a:t>
            </a:r>
            <a:r>
              <a:rPr lang="en-US" dirty="0" smtClean="0"/>
              <a:t>.[</a:t>
            </a:r>
            <a:r>
              <a:rPr lang="en-US" dirty="0"/>
              <a:t>7.3A]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82847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experimental and theoretical probabilities related to simple and compound events using data and sample spaces.[7.6I]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0959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linear relationships using verbal descriptions, tables, graphs, and equations that simplify to the form </a:t>
            </a:r>
            <a:endParaRPr lang="en-US" dirty="0" smtClean="0"/>
          </a:p>
          <a:p>
            <a:r>
              <a:rPr lang="en-US" dirty="0" smtClean="0"/>
              <a:t>y </a:t>
            </a:r>
            <a:r>
              <a:rPr lang="en-US" dirty="0"/>
              <a:t>= mx + b.[7.7A]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984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model the relationship between the volume of a rectangular prism and a rectangular pyramid having both congruent bases and heights and connect that relationship to the formulas.[7.8A]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55209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explain verbally and symbolically the relationship between the volume of a triangular prism and a triangular pyramid having both congruent bases and heights and connect that relationship to the formulas.[7.8B]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47756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models to determine the approximate formulas for the circumference and area of a circle and connect the models to the actual formulas.[7.8C]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00483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problems involving the volume of rectangular prisms, triangular prisms, rectangular pyramids, and triangular pyramids</a:t>
            </a:r>
            <a:r>
              <a:rPr lang="en-US" dirty="0" smtClean="0"/>
              <a:t>.[</a:t>
            </a:r>
            <a:r>
              <a:rPr lang="en-US" dirty="0"/>
              <a:t>7.9A]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33425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the circumference and area of circles.[7.9B]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75725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determine the area of composite figures containing combinations of rectangles, squares, parallelograms, trapezoids, triangles, semicircles, and quarter circles.[7.9C]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35079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solve problems involving the lateral and total surface area of a rectangular prism, rectangular pyramid, triangular prism, and triangular pyramid by determining the area of the shape's net.[7.9D]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53941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write one-variable, two-step equations and inequalities to represent constraints or conditions within problems</a:t>
            </a:r>
            <a:r>
              <a:rPr lang="en-US" dirty="0" smtClean="0"/>
              <a:t>. [</a:t>
            </a:r>
            <a:r>
              <a:rPr lang="en-US" dirty="0"/>
              <a:t>7.10A]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9055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apply and extend previous understandings of operations to solve problems using addition, subtraction, multiplication, and division of rational numbers.[7.3B]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2875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solutions for </a:t>
            </a:r>
            <a:endParaRPr lang="en-US" dirty="0" smtClean="0"/>
          </a:p>
          <a:p>
            <a:r>
              <a:rPr lang="en-US" dirty="0" smtClean="0"/>
              <a:t>one-variable</a:t>
            </a:r>
            <a:r>
              <a:rPr lang="en-US" dirty="0"/>
              <a:t>, two-step equations and inequalities on number lines.[7.10B]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130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write a </a:t>
            </a:r>
            <a:r>
              <a:rPr lang="en-US"/>
              <a:t>corresponding </a:t>
            </a:r>
            <a:endParaRPr lang="en-US" smtClean="0"/>
          </a:p>
          <a:p>
            <a:r>
              <a:rPr lang="en-US" smtClean="0"/>
              <a:t>real-world </a:t>
            </a:r>
            <a:r>
              <a:rPr lang="en-US" dirty="0"/>
              <a:t>problem given a </a:t>
            </a:r>
            <a:endParaRPr lang="en-US" dirty="0" smtClean="0"/>
          </a:p>
          <a:p>
            <a:r>
              <a:rPr lang="en-US" dirty="0" smtClean="0"/>
              <a:t>one-variable</a:t>
            </a:r>
            <a:r>
              <a:rPr lang="en-US" dirty="0"/>
              <a:t>, two-step equation or inequality.[7.10C]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60749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model and solve one-variable, two-step equations and inequalities.[7.11A]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37544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if the given value(s) make(s) one-variable, two-step equations and inequalities true.[7.11B]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6696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write and solve equations using geometry concepts, including the sum of the angles in a triangle, and angle relationships</a:t>
            </a:r>
            <a:r>
              <a:rPr lang="en-US" dirty="0" smtClean="0"/>
              <a:t>.[</a:t>
            </a:r>
            <a:r>
              <a:rPr lang="en-US" dirty="0"/>
              <a:t>7.11C]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106579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compare two groups of numeric data using comparative dot plots or box plots by comparing their shapes, centers, and spreads</a:t>
            </a:r>
            <a:r>
              <a:rPr lang="en-US" dirty="0" smtClean="0"/>
              <a:t>. [</a:t>
            </a:r>
            <a:r>
              <a:rPr lang="en-US" dirty="0"/>
              <a:t>7.12A]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95675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data from a random sample to make inferences about a population.[7.12B]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91813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compare two populations based on data in random samples from these populations, including informal comparative inferences about differences between the two populations.[7.12C]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002873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alculate</a:t>
            </a:r>
            <a:r>
              <a:rPr lang="en-US" dirty="0"/>
              <a:t> the sales tax for a given purchase and calculate income tax for earned wages</a:t>
            </a:r>
            <a:r>
              <a:rPr lang="en-US" dirty="0" smtClean="0"/>
              <a:t>. [</a:t>
            </a:r>
            <a:r>
              <a:rPr lang="en-US" dirty="0"/>
              <a:t>7.13A]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864049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dentify</a:t>
            </a:r>
            <a:r>
              <a:rPr lang="en-US" dirty="0"/>
              <a:t> the components of a personal budget, including income; planned savings for college, retirement, and emergencies; taxes; and fixed and variable expenses, and calculate what percentage each category comprises of the total budget.[7.13B]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22924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represent constant rates of change in mathematical and real-world problems given pictorial, tabular, verbal, numeric, graphical, and algebraic representations, including d = rt.[7.4A]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19413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organize a financial assets and liabilities record and construct a net worth statement.[7.13C]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28097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a family budget estimator to determine the minimum household budget and average hourly wage needed for a family to meet its basic needs in the student's city or another large city nearby.[7.13D]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47147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and compare simple interest and compound interest earnings.[7.13E]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18190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compare monetary incentives, including sales, rebates, and coupons.[7.13F]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6719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unit rates from rates in mathematical and real-world problems.[7.4B]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571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the constant of proportionality (k = y / x) within mathematical and </a:t>
            </a:r>
            <a:endParaRPr lang="en-US" dirty="0" smtClean="0"/>
          </a:p>
          <a:p>
            <a:r>
              <a:rPr lang="en-US" dirty="0" smtClean="0"/>
              <a:t>real-world </a:t>
            </a:r>
            <a:r>
              <a:rPr lang="en-US" dirty="0"/>
              <a:t>problems.[7.4C]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4063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solve problems involving ratios, rates, and </a:t>
            </a:r>
            <a:r>
              <a:rPr lang="en-US" dirty="0" err="1"/>
              <a:t>percents</a:t>
            </a:r>
            <a:r>
              <a:rPr lang="en-US" dirty="0"/>
              <a:t>, including multi-step problems involving percent increase and percent decrease, and financial literacy problems.[7.4D]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0819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convert between measurement systems, including the use of proportions and the use of unit rates.[7.4E]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8973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generalize the critical attributes of similarity, including ratios within and between similar shapes.[7.5A]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1908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1123</Words>
  <Application>Microsoft Office PowerPoint</Application>
  <PresentationFormat>On-screen Show (4:3)</PresentationFormat>
  <Paragraphs>135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58</cp:revision>
  <dcterms:created xsi:type="dcterms:W3CDTF">2014-10-20T16:17:28Z</dcterms:created>
  <dcterms:modified xsi:type="dcterms:W3CDTF">2014-11-04T21:12:00Z</dcterms:modified>
</cp:coreProperties>
</file>